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631" r:id="rId5"/>
    <p:sldId id="1902" r:id="rId6"/>
    <p:sldId id="1899" r:id="rId7"/>
    <p:sldId id="1880" r:id="rId8"/>
    <p:sldId id="1882" r:id="rId9"/>
    <p:sldId id="1900" r:id="rId10"/>
    <p:sldId id="1896" r:id="rId11"/>
    <p:sldId id="487" r:id="rId12"/>
    <p:sldId id="1893" r:id="rId13"/>
    <p:sldId id="1892" r:id="rId14"/>
    <p:sldId id="1894" r:id="rId15"/>
    <p:sldId id="1901" r:id="rId16"/>
    <p:sldId id="579" r:id="rId17"/>
    <p:sldId id="299" r:id="rId18"/>
    <p:sldId id="1878" r:id="rId19"/>
    <p:sldId id="611" r:id="rId20"/>
    <p:sldId id="586" r:id="rId21"/>
    <p:sldId id="1870" r:id="rId22"/>
    <p:sldId id="1864" r:id="rId23"/>
    <p:sldId id="1897" r:id="rId24"/>
    <p:sldId id="532" r:id="rId25"/>
    <p:sldId id="568" r:id="rId26"/>
    <p:sldId id="548" r:id="rId27"/>
    <p:sldId id="1849" r:id="rId28"/>
    <p:sldId id="1848" r:id="rId29"/>
    <p:sldId id="1851" r:id="rId30"/>
    <p:sldId id="1850" r:id="rId31"/>
    <p:sldId id="1862" r:id="rId32"/>
    <p:sldId id="1898" r:id="rId33"/>
    <p:sldId id="1845" r:id="rId34"/>
    <p:sldId id="1847" r:id="rId35"/>
    <p:sldId id="1852" r:id="rId36"/>
    <p:sldId id="271" r:id="rId37"/>
    <p:sldId id="1853" r:id="rId38"/>
    <p:sldId id="1859" r:id="rId39"/>
    <p:sldId id="1858"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3" autoAdjust="0"/>
    <p:restoredTop sz="82301" autoAdjust="0"/>
  </p:normalViewPr>
  <p:slideViewPr>
    <p:cSldViewPr snapToGrid="0" showGuides="1">
      <p:cViewPr varScale="1">
        <p:scale>
          <a:sx n="103" d="100"/>
          <a:sy n="103" d="100"/>
        </p:scale>
        <p:origin x="588"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039089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docker.com/build/ci/"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docs.github.com/en/actions/using-jobs/running-jobs-in-a-container" TargetMode="External"/><Relationship Id="rId5" Type="http://schemas.openxmlformats.org/officeDocument/2006/relationships/hyperlink" Target="https://supercontainers.github.io/sc20-tutorial/07.spack/index.html" TargetMode="External"/><Relationship Id="rId4" Type="http://schemas.openxmlformats.org/officeDocument/2006/relationships/hyperlink" Target="https://spack.readthedocs.io/en/latest/containers.html"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cristianadam.eu/20200113/speeding-up-c-plus-plus-github-actions-using-ccach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a:t>
            </a:r>
            <a:br>
              <a:rPr lang="en-US" sz="2000" dirty="0"/>
            </a:br>
            <a:r>
              <a:rPr lang="en-US" sz="2000" dirty="0"/>
              <a:t>@ Improving Scientific Software conference (2023)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spTree>
    <p:extLst>
      <p:ext uri="{BB962C8B-B14F-4D97-AF65-F5344CB8AC3E}">
        <p14:creationId xmlns:p14="http://schemas.microsoft.com/office/powerpoint/2010/main" val="119222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
        <p:nvSpPr>
          <p:cNvPr id="18" name="TextBox 17">
            <a:extLst>
              <a:ext uri="{FF2B5EF4-FFF2-40B4-BE49-F238E27FC236}">
                <a16:creationId xmlns:a16="http://schemas.microsoft.com/office/drawing/2014/main" id="{E3E94678-8F9E-52FE-97DC-F115B8A65181}"/>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Does this test add value?</a:t>
            </a:r>
          </a:p>
          <a:p>
            <a:pPr lvl="1"/>
            <a:r>
              <a:rPr lang="en-US" dirty="0"/>
              <a:t>Simple </a:t>
            </a:r>
          </a:p>
          <a:p>
            <a:pPr lvl="1"/>
            <a:r>
              <a:rPr lang="en-US" dirty="0"/>
              <a:t>Enable quick pin-pointing</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8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3"/>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4"/>
              </a:rPr>
              <a:t>https://spack.readthedocs.io/en/latest/containers.html</a:t>
            </a:r>
            <a:endParaRPr lang="en-US" dirty="0"/>
          </a:p>
          <a:p>
            <a:pPr>
              <a:spcBef>
                <a:spcPts val="400"/>
              </a:spcBef>
            </a:pPr>
            <a:r>
              <a:rPr lang="en-US" dirty="0">
                <a:hlinkClick r:id="rId5"/>
              </a:rPr>
              <a:t>https://supercontainers.github.io/sc20-tutorial/07.spack/index.html</a:t>
            </a:r>
            <a:r>
              <a:rPr lang="en-US" dirty="0"/>
              <a:t> </a:t>
            </a:r>
          </a:p>
          <a:p>
            <a:pPr>
              <a:spcBef>
                <a:spcPts val="400"/>
              </a:spcBef>
            </a:pPr>
            <a:r>
              <a:rPr lang="en-US" dirty="0">
                <a:hlinkClick r:id="rId6"/>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3"/>
              </a:rPr>
              <a:t>https://</a:t>
            </a:r>
            <a:r>
              <a:rPr lang="en-US" dirty="0" err="1">
                <a:hlinkClick r:id="rId3"/>
              </a:rPr>
              <a:t>cristianadam.eu</a:t>
            </a:r>
            <a:r>
              <a:rPr lang="en-US" dirty="0">
                <a:hlinkClick r:id="rId3"/>
              </a:rPr>
              <a:t>/20200113/speeding-up-c-plus-plus-</a:t>
            </a:r>
            <a:r>
              <a:rPr lang="en-US" dirty="0" err="1">
                <a:hlinkClick r:id="rId3"/>
              </a:rPr>
              <a:t>github</a:t>
            </a:r>
            <a:r>
              <a:rPr lang="en-US" dirty="0">
                <a:hlinkClick r:id="rId3"/>
              </a:rPr>
              <a:t>-actions-using-</a:t>
            </a:r>
            <a:r>
              <a:rPr lang="en-US" b="1" dirty="0" err="1">
                <a:hlinkClick r:id="rId3"/>
              </a:rPr>
              <a:t>ccache</a:t>
            </a:r>
            <a:r>
              <a:rPr lang="en-US" dirty="0">
                <a:hlinkClick r:id="rId3"/>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204019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3" name="TextBox 2">
            <a:extLst>
              <a:ext uri="{FF2B5EF4-FFF2-40B4-BE49-F238E27FC236}">
                <a16:creationId xmlns:a16="http://schemas.microsoft.com/office/drawing/2014/main" id="{593BBF4B-5AC5-D3DE-9100-A1AA11C1B8C7}"/>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5514</TotalTime>
  <Words>5630</Words>
  <Application>Microsoft Office PowerPoint</Application>
  <PresentationFormat>Custom</PresentationFormat>
  <Paragraphs>470</Paragraphs>
  <Slides>36</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Computer Modern Serif</vt:lpstr>
      <vt:lpstr>Courier</vt:lpstr>
      <vt:lpstr>Menlo</vt:lpstr>
      <vt:lpstr>Monaco</vt:lpstr>
      <vt:lpstr>Times</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How do we determine what tests are needed?</vt:lpstr>
      <vt:lpstr>Building Test-suite</vt:lpstr>
      <vt:lpstr>Good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264</cp:revision>
  <cp:lastPrinted>2017-11-02T18:35:01Z</cp:lastPrinted>
  <dcterms:created xsi:type="dcterms:W3CDTF">2018-11-06T17:28:56Z</dcterms:created>
  <dcterms:modified xsi:type="dcterms:W3CDTF">2023-04-15T23:45:00Z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